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63"/>
  </p:normalViewPr>
  <p:slideViewPr>
    <p:cSldViewPr snapToGrid="0" snapToObjects="1">
      <p:cViewPr varScale="1">
        <p:scale>
          <a:sx n="90" d="100"/>
          <a:sy n="90" d="100"/>
        </p:scale>
        <p:origin x="232" y="7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3BEBFA-16CC-C943-A684-E28BA6F322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D1ABB8BB-8551-F643-955A-27530A1930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1D5FE3B-A2F5-8245-9D5D-17E2A8079C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8524C-0D17-3049-A5DD-E11D45543388}" type="datetimeFigureOut">
              <a:rPr lang="nl-BE" smtClean="0"/>
              <a:t>21/04/2020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1ED289F-3262-DF4D-8FA6-9E545E422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83618E6-23E5-624D-A0A2-884F2F226F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AD04-368E-EB49-9519-618FB465086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06068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D1F306-B876-D445-920F-AB0BAC90B7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CB83A5C9-BEB1-FF4F-943E-A4EF20D567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B67C8D6-8742-A543-B3AF-6AD0D131E3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8524C-0D17-3049-A5DD-E11D45543388}" type="datetimeFigureOut">
              <a:rPr lang="nl-BE" smtClean="0"/>
              <a:t>21/04/2020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D8CA6E7-73A1-8649-BCDA-8C91F69FE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B6215F4-F024-234F-9C38-9CAA117F7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AD04-368E-EB49-9519-618FB465086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794439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45BC1857-4537-4946-9EC0-2B794C3F0E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307A3D6E-AD10-0343-956F-5E6ED861AF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D94A019-50E0-4B4C-95C5-FCFD9C654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8524C-0D17-3049-A5DD-E11D45543388}" type="datetimeFigureOut">
              <a:rPr lang="nl-BE" smtClean="0"/>
              <a:t>21/04/2020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B19E192-B9EB-CB47-A4CC-875DEDCEF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559CBF3-6A8D-D64A-9452-323B56E5F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AD04-368E-EB49-9519-618FB465086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24984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C0729A-2A66-FE48-898B-AAB5DB70F2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2E75873-BCA4-3E43-8354-078A55F1C1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C8C620F-34DF-4045-8A4E-A55828A16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8524C-0D17-3049-A5DD-E11D45543388}" type="datetimeFigureOut">
              <a:rPr lang="nl-BE" smtClean="0"/>
              <a:t>21/04/2020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28CF5CD-2EC7-C046-A738-7DF445810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BE6D0D8-5D24-0848-BD92-2F6527906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AD04-368E-EB49-9519-618FB465086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709155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3A29CD7-8497-E340-BBC4-57147DBEEE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971C537-20BA-5A43-83E5-AC58A5FBD4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21CE1B9-8A41-254B-9B36-577FD5C3B8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8524C-0D17-3049-A5DD-E11D45543388}" type="datetimeFigureOut">
              <a:rPr lang="nl-BE" smtClean="0"/>
              <a:t>21/04/2020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E0C57CA-AA69-1247-8EAE-B2471AB46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BE241E2-05C4-E244-9CFF-3C031DDB2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AD04-368E-EB49-9519-618FB465086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119817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E7FF63-04E0-3F43-AA92-945D622D71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589F1F6-7D7C-0F45-8F7B-1ABF16B237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175CF156-5175-5643-9C91-D082E07DE7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1FF3E4B-2FFE-4044-90D7-41D04E4DD4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8524C-0D17-3049-A5DD-E11D45543388}" type="datetimeFigureOut">
              <a:rPr lang="nl-BE" smtClean="0"/>
              <a:t>21/04/2020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BD84348-73C8-BC4D-90B2-1A467768A6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F3207E3-1B97-2141-8059-DB39C38B8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AD04-368E-EB49-9519-618FB465086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616263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D8DF49D-A213-2C45-94C3-F14DC15FB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66CD319-63DB-6948-A401-4617831457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8404736-D07F-B043-9F4A-B6F34D2BA6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0596D16B-2A78-5544-B00D-B458D84B4A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D276CD38-8AE8-E54B-98A8-13D12984D8C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0B69D47E-11F1-DC48-AB3C-35C575848B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8524C-0D17-3049-A5DD-E11D45543388}" type="datetimeFigureOut">
              <a:rPr lang="nl-BE" smtClean="0"/>
              <a:t>21/04/2020</a:t>
            </a:fld>
            <a:endParaRPr lang="nl-BE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9593698D-46A0-BF49-9807-1A72024173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A26F7E39-FDFF-F147-806D-738E7840F6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AD04-368E-EB49-9519-618FB465086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682101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BEB2A3E-8D8F-744C-996F-2B682FADF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2E082524-7B02-A043-B1DA-87F097CEC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8524C-0D17-3049-A5DD-E11D45543388}" type="datetimeFigureOut">
              <a:rPr lang="nl-BE" smtClean="0"/>
              <a:t>21/04/2020</a:t>
            </a:fld>
            <a:endParaRPr lang="nl-BE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2DE8E04B-886F-384A-A56E-4020F167E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5D0FAE4-B738-F44C-988A-D5F5E6307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AD04-368E-EB49-9519-618FB465086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95912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B74611CD-A5B7-FA4D-983F-DAFA5F786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8524C-0D17-3049-A5DD-E11D45543388}" type="datetimeFigureOut">
              <a:rPr lang="nl-BE" smtClean="0"/>
              <a:t>21/04/2020</a:t>
            </a:fld>
            <a:endParaRPr lang="nl-BE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826A422A-A868-9F45-A501-882679FFF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B2BF2422-5B3F-2C4A-8745-1BC25AB78D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AD04-368E-EB49-9519-618FB465086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75652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AEF9EF-7952-E849-B93A-8EC6157FE4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C6B7E5D-CCFF-ED46-843F-58A6A8AF4D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07B47EF0-FD4C-2B4C-B3AD-184511F9C3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9B32164-B4B9-DE42-BAFF-9610F1FDC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8524C-0D17-3049-A5DD-E11D45543388}" type="datetimeFigureOut">
              <a:rPr lang="nl-BE" smtClean="0"/>
              <a:t>21/04/2020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7FFE6A5-8AB2-5F46-BBE3-9F9AE9F79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6C831CD-5B59-CE4C-AD18-10630B5D00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AD04-368E-EB49-9519-618FB465086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30247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B87FD4-D7CC-1E49-9C94-956C83B6AE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94247EFE-62C8-6F49-AED7-0EA1C52158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4529C2E0-63BC-304D-B030-A1B45BC43D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4301884-0DA2-434B-90A1-8363B626D6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8524C-0D17-3049-A5DD-E11D45543388}" type="datetimeFigureOut">
              <a:rPr lang="nl-BE" smtClean="0"/>
              <a:t>21/04/2020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C6F19FB-8D68-C94D-9192-F642AD998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2FFEB7FD-934F-CC48-81A1-215B9CCD9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AD04-368E-EB49-9519-618FB465086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965368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CD895217-1480-7C4B-A4E4-6101A03F16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AD48BD4-C400-1248-880D-998F4D8725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8B5005D-5127-2B4D-94A0-2461E43B5D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28524C-0D17-3049-A5DD-E11D45543388}" type="datetimeFigureOut">
              <a:rPr lang="nl-BE" smtClean="0"/>
              <a:t>21/04/2020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F28769B-52A9-864E-9932-BCFBB6E49E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A16D27A-3B80-264A-8D32-111298959D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AD04-368E-EB49-9519-618FB465086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211903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>
            <a:extLst>
              <a:ext uri="{FF2B5EF4-FFF2-40B4-BE49-F238E27FC236}">
                <a16:creationId xmlns:a16="http://schemas.microsoft.com/office/drawing/2014/main" id="{1153C1FB-2648-054F-8FE4-3D2E3FDD876F}"/>
              </a:ext>
            </a:extLst>
          </p:cNvPr>
          <p:cNvSpPr txBox="1"/>
          <p:nvPr/>
        </p:nvSpPr>
        <p:spPr>
          <a:xfrm>
            <a:off x="766119" y="945978"/>
            <a:ext cx="10503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/>
              <a:t>JPG</a:t>
            </a:r>
          </a:p>
        </p:txBody>
      </p:sp>
      <p:pic>
        <p:nvPicPr>
          <p:cNvPr id="3" name="Afbeelding 2" descr="Afbeelding met schermafbeelding&#10;&#10;Automatisch gegenereerde beschrijving">
            <a:extLst>
              <a:ext uri="{FF2B5EF4-FFF2-40B4-BE49-F238E27FC236}">
                <a16:creationId xmlns:a16="http://schemas.microsoft.com/office/drawing/2014/main" id="{942C8080-1AB4-E148-B946-A7E349440C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1000" y="254000"/>
            <a:ext cx="6350000" cy="635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1264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AA01AEA7-C058-044D-93CA-D332EC74F0D2}"/>
              </a:ext>
            </a:extLst>
          </p:cNvPr>
          <p:cNvSpPr txBox="1"/>
          <p:nvPr/>
        </p:nvSpPr>
        <p:spPr>
          <a:xfrm>
            <a:off x="766119" y="945978"/>
            <a:ext cx="10503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/>
              <a:t>PNG</a:t>
            </a:r>
          </a:p>
        </p:txBody>
      </p:sp>
      <p:pic>
        <p:nvPicPr>
          <p:cNvPr id="5" name="Afbeelding 4" descr="Afbeelding met schermafbeelding&#10;&#10;Automatisch gegenereerde beschrijving">
            <a:extLst>
              <a:ext uri="{FF2B5EF4-FFF2-40B4-BE49-F238E27FC236}">
                <a16:creationId xmlns:a16="http://schemas.microsoft.com/office/drawing/2014/main" id="{74830AF0-B2D6-AB41-A6FB-B3309B187A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1000" y="254000"/>
            <a:ext cx="6350000" cy="635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181424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</Words>
  <Application>Microsoft Macintosh PowerPoint</Application>
  <PresentationFormat>Breedbeeld</PresentationFormat>
  <Paragraphs>2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Kantoorthema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Jan Hublau</dc:creator>
  <cp:lastModifiedBy>Jan Hublau</cp:lastModifiedBy>
  <cp:revision>2</cp:revision>
  <dcterms:created xsi:type="dcterms:W3CDTF">2020-04-21T16:02:31Z</dcterms:created>
  <dcterms:modified xsi:type="dcterms:W3CDTF">2020-04-21T16:07:13Z</dcterms:modified>
</cp:coreProperties>
</file>