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BEBFA-16CC-C943-A684-E28BA6F32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ABB8BB-8551-F643-955A-27530A193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D5FE3B-A2F5-8245-9D5D-17E2A807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ED289F-3262-DF4D-8FA6-9E545E42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618E6-23E5-624D-A0A2-884F2F226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06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D1F306-B876-D445-920F-AB0BAC90B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83A5C9-BEB1-FF4F-943E-A4EF20D56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67C8D6-8742-A543-B3AF-6AD0D131E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8CA6E7-73A1-8649-BCDA-8C91F69F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6215F4-F024-234F-9C38-9CAA117F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9443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BC1857-4537-4946-9EC0-2B794C3F0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7A3D6E-AD10-0343-956F-5E6ED861A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94A019-50E0-4B4C-95C5-FCFD9C65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19E192-B9EB-CB47-A4CC-875DEDCE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59CBF3-6A8D-D64A-9452-323B56E5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8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0729A-2A66-FE48-898B-AAB5DB70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E75873-BCA4-3E43-8354-078A55F1C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8C620F-34DF-4045-8A4E-A55828A1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8CF5CD-2EC7-C046-A738-7DF44581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E6D0D8-5D24-0848-BD92-2F652790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915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29CD7-8497-E340-BBC4-57147DBE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71C537-20BA-5A43-83E5-AC58A5F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1CE1B9-8A41-254B-9B36-577FD5C3B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0C57CA-AA69-1247-8EAE-B2471AB4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E241E2-05C4-E244-9CFF-3C031DDB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981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E7FF63-04E0-3F43-AA92-945D622D7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89F1F6-7D7C-0F45-8F7B-1ABF16B23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5CF156-5175-5643-9C91-D082E07DE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FF3E4B-2FFE-4044-90D7-41D04E4D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D84348-73C8-BC4D-90B2-1A467768A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3207E3-1B97-2141-8059-DB39C38B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626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8DF49D-A213-2C45-94C3-F14DC15FB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6CD319-63DB-6948-A401-461783145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404736-D07F-B043-9F4A-B6F34D2BA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596D16B-2A78-5544-B00D-B458D84B4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276CD38-8AE8-E54B-98A8-13D12984D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B69D47E-11F1-DC48-AB3C-35C57584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593698D-46A0-BF49-9807-1A7202417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6F7E39-FDFF-F147-806D-738E7840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8210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B2A3E-8D8F-744C-996F-2B682FAD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082524-7B02-A043-B1DA-87F097CEC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DE8E04B-886F-384A-A56E-4020F167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D0FAE4-B738-F44C-988A-D5F5E630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91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4611CD-A5B7-FA4D-983F-DAFA5F786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26A422A-A868-9F45-A501-882679FF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BF2422-5B3F-2C4A-8745-1BC25AB7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565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EF9EF-7952-E849-B93A-8EC6157FE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6B7E5D-CCFF-ED46-843F-58A6A8AF4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7B47EF0-FD4C-2B4C-B3AD-184511F9C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B32164-B4B9-DE42-BAFF-9610F1FD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FFE6A5-8AB2-5F46-BBE3-9F9AE9F7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C831CD-5B59-CE4C-AD18-10630B5D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024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87FD4-D7CC-1E49-9C94-956C83B6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4247EFE-62C8-6F49-AED7-0EA1C5215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529C2E0-63BC-304D-B030-A1B45BC43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301884-0DA2-434B-90A1-8363B626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6F19FB-8D68-C94D-9192-F642AD99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FFEB7FD-934F-CC48-81A1-215B9CCD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53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D895217-1480-7C4B-A4E4-6101A03F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D48BD4-C400-1248-880D-998F4D872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B5005D-5127-2B4D-94A0-2461E43B5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28769B-52A9-864E-9932-BCFBB6E49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16D27A-3B80-264A-8D32-111298959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190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ADECFA8D-807E-1443-995F-FFCCEE2B4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254000"/>
            <a:ext cx="6350000" cy="635000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153C1FB-2648-054F-8FE4-3D2E3FDD876F}"/>
              </a:ext>
            </a:extLst>
          </p:cNvPr>
          <p:cNvSpPr txBox="1"/>
          <p:nvPr/>
        </p:nvSpPr>
        <p:spPr>
          <a:xfrm>
            <a:off x="766119" y="945978"/>
            <a:ext cx="105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JPG</a:t>
            </a:r>
          </a:p>
        </p:txBody>
      </p:sp>
    </p:spTree>
    <p:extLst>
      <p:ext uri="{BB962C8B-B14F-4D97-AF65-F5344CB8AC3E}">
        <p14:creationId xmlns:p14="http://schemas.microsoft.com/office/powerpoint/2010/main" val="268126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A01AEA7-C058-044D-93CA-D332EC74F0D2}"/>
              </a:ext>
            </a:extLst>
          </p:cNvPr>
          <p:cNvSpPr txBox="1"/>
          <p:nvPr/>
        </p:nvSpPr>
        <p:spPr>
          <a:xfrm>
            <a:off x="766119" y="945978"/>
            <a:ext cx="105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PNG</a:t>
            </a:r>
          </a:p>
        </p:txBody>
      </p:sp>
      <p:pic>
        <p:nvPicPr>
          <p:cNvPr id="4" name="Afbeelding 3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F1D7BD75-4E95-EE48-9B91-F17A3A95E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254000"/>
            <a:ext cx="6350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142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Macintosh PowerPoint</Application>
  <PresentationFormat>Breedbeeld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Hublau</dc:creator>
  <cp:lastModifiedBy>Jan Hublau</cp:lastModifiedBy>
  <cp:revision>1</cp:revision>
  <dcterms:created xsi:type="dcterms:W3CDTF">2020-04-21T16:02:31Z</dcterms:created>
  <dcterms:modified xsi:type="dcterms:W3CDTF">2020-04-21T16:04:07Z</dcterms:modified>
</cp:coreProperties>
</file>